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75" r:id="rId22"/>
    <p:sldId id="276" r:id="rId23"/>
    <p:sldId id="277" r:id="rId24"/>
    <p:sldId id="278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03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2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3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33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5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1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0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0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32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9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6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60D6F-2AEB-47AD-AB89-DC9E8FBA528A}" type="datetimeFigureOut">
              <a:rPr lang="zh-CN" altLang="en-US" smtClean="0"/>
              <a:t>2014/12/19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3A90A-6334-4E20-8C4E-60A0DB047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8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Metallic Glass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tong</a:t>
            </a:r>
          </a:p>
          <a:p>
            <a:r>
              <a:rPr lang="en-US" altLang="zh-CN" dirty="0" smtClean="0"/>
              <a:t>2014-12-19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2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Structure characterization of metallic glasses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Voronoi</a:t>
            </a:r>
            <a:r>
              <a:rPr lang="en-US" altLang="zh-CN" sz="2000" dirty="0" smtClean="0"/>
              <a:t> Tessellation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539981"/>
            <a:ext cx="7734300" cy="3800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5422"/>
            <a:ext cx="84867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Computational Methods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Reverse Monte Carlo modeling (RMC)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" y="1126376"/>
            <a:ext cx="8458200" cy="2647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5555428"/>
            <a:ext cx="8401050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3" y="4312452"/>
            <a:ext cx="832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Computational Methods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Molecular dynamic simulation (MD)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/>
          <a:stretch/>
        </p:blipFill>
        <p:spPr>
          <a:xfrm>
            <a:off x="909637" y="1664032"/>
            <a:ext cx="7324725" cy="10430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8" y="4311351"/>
            <a:ext cx="86201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Computational Methods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Quantum Molecular dynamic simulation (MD)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5" y="1416832"/>
            <a:ext cx="8534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monatomic liquids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8" y="1126376"/>
            <a:ext cx="8696325" cy="72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468" y="2026981"/>
            <a:ext cx="6404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Dense random packing of hard </a:t>
            </a:r>
            <a:r>
              <a:rPr lang="en-US" altLang="zh-CN" sz="2000" dirty="0" smtClean="0"/>
              <a:t>spheres  (DRPHS model)</a:t>
            </a:r>
            <a:endParaRPr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" y="3415764"/>
            <a:ext cx="8772525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70" y="3910442"/>
            <a:ext cx="4819257" cy="26794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" y="2387687"/>
            <a:ext cx="8772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monatomic liquids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41052"/>
            <a:ext cx="86868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8" y="1126376"/>
            <a:ext cx="8753475" cy="476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5" y="1946999"/>
            <a:ext cx="8801100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5" y="2512062"/>
            <a:ext cx="8724900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3000985"/>
            <a:ext cx="53054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37563"/>
            <a:ext cx="4817660" cy="27117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89" y="3741029"/>
            <a:ext cx="5882185" cy="31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92" y="1538007"/>
            <a:ext cx="4368059" cy="27435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620"/>
            <a:ext cx="4389120" cy="34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8" y="1609041"/>
            <a:ext cx="4514850" cy="3362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66" y="1461403"/>
            <a:ext cx="4381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6002768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Introduction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36478" y="873457"/>
            <a:ext cx="88573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Metals are made of metallic elements via metallic bonding with long-range translational order.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Glasses involve covalent and ionic bonds, or van der Waals interaction, and are characterized by an amorphous structure without long-range structural correlation.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In 1960s, the first MGs (Au</a:t>
            </a:r>
            <a:r>
              <a:rPr lang="en-US" altLang="zh-CN" baseline="-25000" dirty="0" smtClean="0"/>
              <a:t>75</a:t>
            </a:r>
            <a:r>
              <a:rPr lang="en-US" altLang="zh-CN" dirty="0" smtClean="0"/>
              <a:t>Si</a:t>
            </a:r>
            <a:r>
              <a:rPr lang="en-US" altLang="zh-CN" baseline="-25000" dirty="0" smtClean="0"/>
              <a:t>25</a:t>
            </a:r>
            <a:r>
              <a:rPr lang="en-US" altLang="zh-CN" dirty="0" smtClean="0"/>
              <a:t>) were synthesized, overlapping these two categories of materials.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76" y="3495675"/>
            <a:ext cx="42672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830"/>
            <a:ext cx="5120197" cy="3042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5" y="3803113"/>
            <a:ext cx="4939352" cy="295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7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860" y="1233952"/>
            <a:ext cx="5597501" cy="3374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80" y="2475194"/>
            <a:ext cx="3668359" cy="25819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72" y="5505450"/>
            <a:ext cx="46101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5" y="1156172"/>
            <a:ext cx="4397158" cy="2189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48" y="3119929"/>
            <a:ext cx="4140723" cy="36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81" y="1126376"/>
            <a:ext cx="4591050" cy="116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4" y="2377239"/>
            <a:ext cx="4036695" cy="44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" y="1037563"/>
            <a:ext cx="6782725" cy="56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126376"/>
            <a:ext cx="7679791" cy="42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195"/>
            <a:ext cx="9084048" cy="47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Atomic-level structure of metallic </a:t>
            </a:r>
            <a:r>
              <a:rPr lang="en-US" altLang="zh-CN" sz="3200" dirty="0" err="1" smtClean="0"/>
              <a:t>galsses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of Cu-</a:t>
            </a:r>
            <a:r>
              <a:rPr lang="en-US" altLang="zh-CN" sz="2000" dirty="0" err="1" smtClean="0"/>
              <a:t>Zr</a:t>
            </a:r>
            <a:r>
              <a:rPr lang="en-US" altLang="zh-CN" sz="2000" dirty="0" smtClean="0"/>
              <a:t> binary metallic glasses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31" y="3850121"/>
            <a:ext cx="6425323" cy="29103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7" y="1126376"/>
            <a:ext cx="57340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6002768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Introduction: </a:t>
            </a:r>
            <a:r>
              <a:rPr lang="en-US" altLang="zh-CN" sz="2400" dirty="0" smtClean="0"/>
              <a:t>formation and classification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36478" y="873457"/>
            <a:ext cx="885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Glasses are essentially ‘‘frozen’’ liquids made by quenching of their high temperature </a:t>
            </a:r>
            <a:r>
              <a:rPr lang="en-US" altLang="zh-CN" dirty="0" smtClean="0"/>
              <a:t>melts.</a:t>
            </a:r>
          </a:p>
          <a:p>
            <a:r>
              <a:rPr lang="en-US" altLang="zh-CN" dirty="0" smtClean="0"/>
              <a:t>The first MG sample was obtained at cooling rates 10</a:t>
            </a:r>
            <a:r>
              <a:rPr lang="en-US" altLang="zh-CN" baseline="30000" dirty="0" smtClean="0"/>
              <a:t>5</a:t>
            </a:r>
            <a:r>
              <a:rPr lang="en-US" altLang="zh-CN" dirty="0" smtClean="0"/>
              <a:t>-10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K/s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1" y="1844605"/>
            <a:ext cx="8705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6002768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Introduction: </a:t>
            </a:r>
            <a:r>
              <a:rPr lang="en-US" altLang="zh-CN" sz="2400" dirty="0" smtClean="0"/>
              <a:t>formation and classification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3597642" y="1065964"/>
            <a:ext cx="240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000" dirty="0" smtClean="0"/>
              <a:t>Δ</a:t>
            </a:r>
            <a:r>
              <a:rPr lang="en-US" altLang="zh-CN" sz="2000" dirty="0" smtClean="0"/>
              <a:t>G VS Viscosity(</a:t>
            </a:r>
            <a:r>
              <a:rPr lang="el-GR" altLang="zh-CN" sz="2000" dirty="0" smtClean="0"/>
              <a:t>η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" y="1786322"/>
            <a:ext cx="4381987" cy="3112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65" y="1711017"/>
            <a:ext cx="4419273" cy="31054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6" y="5135207"/>
            <a:ext cx="6981825" cy="266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97642" y="5638647"/>
            <a:ext cx="20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Not for MGS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89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Structure characterization of metallic glasses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195" y="786265"/>
            <a:ext cx="322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Pair distribution function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88" y="1305261"/>
            <a:ext cx="3562350" cy="76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5195" y="2474177"/>
            <a:ext cx="322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Structure factor</a:t>
            </a:r>
            <a:endParaRPr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88" y="2957353"/>
            <a:ext cx="3838575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3787575"/>
            <a:ext cx="81629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Structure characterization of metallic glasses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195" y="926117"/>
            <a:ext cx="322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Coordination Number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" y="2094815"/>
            <a:ext cx="8467725" cy="88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3" y="4182596"/>
            <a:ext cx="84582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2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Structure characterization of metallic glasses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9" y="637453"/>
            <a:ext cx="322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Common Neighbor Analysis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1" y="1277078"/>
            <a:ext cx="6477000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20" y="3515453"/>
            <a:ext cx="2285159" cy="32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Structure characterization of metallic glasses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9" y="637453"/>
            <a:ext cx="322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Chemical Short-range Order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6" y="1412837"/>
            <a:ext cx="8601075" cy="1400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9" y="3347304"/>
            <a:ext cx="87058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5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3647"/>
            <a:ext cx="9144000" cy="562287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Structure characterization of metallic glasses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678" y="637453"/>
            <a:ext cx="534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Bond Angle Distribution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8" y="1742627"/>
            <a:ext cx="8705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342</Words>
  <Application>Microsoft Office PowerPoint</Application>
  <PresentationFormat>全屏显示(4:3)</PresentationFormat>
  <Paragraphs>64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宋体</vt:lpstr>
      <vt:lpstr>Arial</vt:lpstr>
      <vt:lpstr>Calibri</vt:lpstr>
      <vt:lpstr>Calibri Light</vt:lpstr>
      <vt:lpstr>Office 主题</vt:lpstr>
      <vt:lpstr>Metallic Glass</vt:lpstr>
      <vt:lpstr>Introduction</vt:lpstr>
      <vt:lpstr>Introduction: formation and classification</vt:lpstr>
      <vt:lpstr>Introduction: formation and classification</vt:lpstr>
      <vt:lpstr>Structure characterization of metallic glasses</vt:lpstr>
      <vt:lpstr>Structure characterization of metallic glasses</vt:lpstr>
      <vt:lpstr>Structure characterization of metallic glasses</vt:lpstr>
      <vt:lpstr>Structure characterization of metallic glasses</vt:lpstr>
      <vt:lpstr>Structure characterization of metallic glasses</vt:lpstr>
      <vt:lpstr>Structure characterization of metallic glasses</vt:lpstr>
      <vt:lpstr>Computational Methods</vt:lpstr>
      <vt:lpstr>Computational Methods</vt:lpstr>
      <vt:lpstr>Computational Methods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  <vt:lpstr>Atomic-level structure of metallic galsses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Metallic Glass</dc:title>
  <dc:creator>zxt</dc:creator>
  <cp:lastModifiedBy>zxt</cp:lastModifiedBy>
  <cp:revision>61</cp:revision>
  <dcterms:created xsi:type="dcterms:W3CDTF">2014-12-19T09:00:22Z</dcterms:created>
  <dcterms:modified xsi:type="dcterms:W3CDTF">2014-12-19T12:56:50Z</dcterms:modified>
</cp:coreProperties>
</file>